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0.47044917257683222</c:v>
                </c:pt>
                <c:pt idx="1">
                  <c:v>0.52482269503546097</c:v>
                </c:pt>
                <c:pt idx="2">
                  <c:v>0</c:v>
                </c:pt>
                <c:pt idx="3">
                  <c:v>4.7281323877068557E-3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0.81136950904392757</c:v>
                </c:pt>
                <c:pt idx="1">
                  <c:v>0.18863049095607229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7.0921985815602842E-2</c:v>
                </c:pt>
                <c:pt idx="1">
                  <c:v>9.4562647754137114E-2</c:v>
                </c:pt>
                <c:pt idx="2">
                  <c:v>0.22458628841607561</c:v>
                </c:pt>
                <c:pt idx="3">
                  <c:v>0.60992907801418439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0.89598108747044913</c:v>
                </c:pt>
                <c:pt idx="1">
                  <c:v>1.1820330969267139E-2</c:v>
                </c:pt>
                <c:pt idx="2">
                  <c:v>2.1276595744680851E-2</c:v>
                </c:pt>
                <c:pt idx="3">
                  <c:v>4.0189125295508263E-2</c:v>
                </c:pt>
                <c:pt idx="4">
                  <c:v>0</c:v>
                </c:pt>
                <c:pt idx="5">
                  <c:v>3.0732860520094558E-2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0.30339805825242722</c:v>
                </c:pt>
                <c:pt idx="1">
                  <c:v>0</c:v>
                </c:pt>
                <c:pt idx="2">
                  <c:v>0.62864077669902918</c:v>
                </c:pt>
                <c:pt idx="3">
                  <c:v>1.2135922330097091E-2</c:v>
                </c:pt>
                <c:pt idx="4">
                  <c:v>0</c:v>
                </c:pt>
                <c:pt idx="5">
                  <c:v>9.7087378640776691E-3</c:v>
                </c:pt>
                <c:pt idx="6">
                  <c:v>0</c:v>
                </c:pt>
                <c:pt idx="7">
                  <c:v>1.9417475728155342E-2</c:v>
                </c:pt>
                <c:pt idx="8">
                  <c:v>2.6699029126213591E-2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48</c:v>
                </c:pt>
                <c:pt idx="4" formatCode="0">
                  <c:v>2</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6.5062376958676422</c:v>
                </c:pt>
                <c:pt idx="1">
                  <c:v>5.1751819226761828</c:v>
                </c:pt>
                <c:pt idx="2">
                  <c:v>6.7780887058874324</c:v>
                </c:pt>
                <c:pt idx="3" formatCode="General">
                  <c:v>7.3276310753105394</c:v>
                </c:pt>
                <c:pt idx="4">
                  <c:v>7.9049930654980676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6.3007860953062638</c:v>
                </c:pt>
                <c:pt idx="2">
                  <c:v>7.8723268219443092</c:v>
                </c:pt>
                <c:pt idx="3" formatCode="General">
                  <c:v>8.3386185474182799</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7.3673734759881304</c:v>
                </c:pt>
                <c:pt idx="1">
                  <c:v>8.2718096424383258</c:v>
                </c:pt>
                <c:pt idx="2">
                  <c:v>8.6649581938981974</c:v>
                </c:pt>
                <c:pt idx="3">
                  <c:v>8.2210887979386893</c:v>
                </c:pt>
                <c:pt idx="4">
                  <c:v>9.0655596275760306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7.8721651381573796</c:v>
                </c:pt>
                <c:pt idx="2">
                  <c:v>8.3923759285549409</c:v>
                </c:pt>
                <c:pt idx="3">
                  <c:v>7.9512256923204401</c:v>
                </c:pt>
                <c:pt idx="4">
                  <c:v>8.8485214279783406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7.1779968887472974</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0.28644887263013175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0.16080596934111124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1.6787914172601628</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0.16080596934111124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0.57679441090206307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0.82717807116836362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6.8270578565938749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0.40454931317875431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0.13863459654591281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1.4473254430182623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0.13863459654591459</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0.49726798559151497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0.22145469394981632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7.3395593336598877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0.42794098933260827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0.1813015418001882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1.8927622746674864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0.18130154180018909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0.65030991341153133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0.66825887443216203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7.3673734759881304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7.5843210345477674</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0.23522168349956596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0.12627079945324482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1.3182491622746775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0.12627079945324393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0.45292032182133113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1.5927525726201122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3.7637352569475082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8.1691654343659437E-2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0.21915912218560152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6.1099924716479848E-2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0.63787451193234901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6.1099924716479848E-2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0.16073133548294294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8.9895367464709288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0.14118483867412923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0.26967801573023742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7.5184214530906068E-2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0.78491249165128352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7.518421453090518E-2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0.26967801573023742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0.44370788742128475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8.6649581938981974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0.25229396150864591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9.6873200103033241E-2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1.0113424119879459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9.6873200103033241E-2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0.34747416787183738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0.3091400462543934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8.6263675336975858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0.39207939642932921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0.13690102501218249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1.4292272031086561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0.13690102501218249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0.49104984346873604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1.7174390117989526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6.6878365614620936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0.13976105353810553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0.24721913959486308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6.8922847778734919E-2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0.71954471452874103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6.8922847778734919E-2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0.24721913959486308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0.28616720432648535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8.7734919148102879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7.9450290804867389</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0.1754227373259738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6.2108321322424942E-2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0.64840202887834764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6.2108321322424942E-2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0.17671988013379547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9.310176563928346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0.46298293683083092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0.17704753338976165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1.8483510327363657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0.17704753338976165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0.63505122441436423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0.55660718238076257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6.1623706845909174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2.3668197484462361E-2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0.44274990797220504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0.12343536411147227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1.2886476211411697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0.12343536411147227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0.44274990797220504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0.15128833468998515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8.2280504543710276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0.2845075952478533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9.617404344369529E-2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1.0040433160412823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9.6174043443694401E-2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0.34496636511362233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0.26232399817530272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8.1033269126394121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0.14829169265998043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0.40329563113749245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0.11243580671087905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1.1738138084821053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0.11243580671087905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0.40329563113749245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0.28486037019058408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7.9212207869039926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8.6473014148378127</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0.24285718066511208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7.075714513539566E-2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0.73869451768396388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7.075714513539566E-2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0.25379857484586843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0.21355457870973993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8.4434716942683004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7.7518301048000282E-2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6.4160087214679251E-2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0.66982217257237409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6.4160087214679251E-2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0.23013560914467668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0.10628212038989737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8.9378117265530861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8.3281042654451909E-2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0.2379644703538677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6.6342715187118984E-2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0.69260849774559574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6.6342715187118984E-2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0.2379644703538677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0.17186380701129167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8.5606208236920516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8.3564166763759413</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0.30367174825463206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0.10194192566298277</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1.0642591849246514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0.10194192566298277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0.36565516317539881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0.65405694098011047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7.4046776781399322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0.13916768431878168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0.27508526156509383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7.6691714242249631E-2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0.80065057393328587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7.6691714242249631E-2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0.27508526156509383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0.13167873162298527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8.3622736516399687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7.9502831235272353E-2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0.20386984894659754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5.6837389648094927E-2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0.59337425290652845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5.6837389648094927E-2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0.20386984894659754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0.19822618029868622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8.9919950289812594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0.22293015413069472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7.5539644226854108E-2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0.7886231270552031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7.5539644226854108E-2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0.27095290535611305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0.15619210614180368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8.6667203467426059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8.2507243851563405</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0.2451683057252847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0.32706089707812769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9.1182132826096662E-2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0.95192848016240728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9.1182132826094886E-2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0.32706089707812858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0.54069144753323783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7.6446889690073032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0.17136692785240015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6.1091537416633201E-2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0.63778694971649585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6.1091537416633201E-2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0.21912903780692972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0.30225804708478421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8.719398061737941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0.23081832415319337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0.28336983588274656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7.9001391622177231E-2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0.82476327682577555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7.9001391622177231E-2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0.28336983588274745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0.48007773179221402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7.1456139800435583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0.21668054156370786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8.7533263639826941E-2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0.91383480554502228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8.7533263639826941E-2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0.3139727800052583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0.27177156639318767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7.510586130173059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4.841775601923004E-2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0.23802217611257248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6.6358803121207011E-2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0.69277645348616712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6.6358803121206122E-2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0.23802217611257248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0.49630087958441749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8.1744260703485736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0.11190665360300756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0.20316261063910446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5.6640216895651463E-2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0.59131579745319485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5.6640216895651463E-2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0.20316261063910446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0.4333405098756451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9.0655596275760306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7.7044712666403115E-3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0.13935569852797691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3.8851326853102108E-2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0.40560231897736898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3.8851326853102108E-2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0.13935569852797691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5.8993061569665883E-2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9.4947978572079155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6.9939903512796988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0.14944401391801065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0.45599626651288805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0.12712834983587129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1.3272018661333691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0.12712834983587129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0.45599626651288894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5.1988723232575751E-2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7.9049930654980676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4.447744213061533E-2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2.8436066084857679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0.27237982777432812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2.6496067926883526E-2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6.7780887058874324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0.29875492266522308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0.22222905585811148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2.3200396923638893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0.22222905585811326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0.16208380745584883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6.5062376958676422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0.11848212502350375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0.70257988827893669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0.19587401999539722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2.0448968715519591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0.19587401999539722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0.30882885930416037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7.3276310753105394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1.3668057203089292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0.43624712854986125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0.121622437826721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1.2697209289329452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0.12162243782672277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0.43624712854986036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0.38512484684299331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8.2718096424383258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0.50375602368330163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0.20231197251089306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2.112108178893525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0.20231197251089306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0.7256721593171731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0.4007461066153013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5.1751819226761828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7.0810774930396807</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7.5834931173028863E-3</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0.74154911133395363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0.20673834802872815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2.1583189088767414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0.20673834802872726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0.6474613984630242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7.3736468118130336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0.2645310685467761</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0.69332743065891389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0.19329450398717363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2.0179670918116095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0.19329450398717363</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0.69332743065891478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0.30177319369819777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6.7885081742663278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6.8413088859095952</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0.16708392214599321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9.2024736245477357E-2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0.9607251398536345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9.2024736245477357E-2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0.33008322855560834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0.52705092792329289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6.5293726137440373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0.95009996296349719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0.4631656859029416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0.12912713035946766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1.3480688501250073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0.12912713035946766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0.46316568590294338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0.15621093884965909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8.0456000262151708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0.16743426365595404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0.35939262167524522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0.10019597591479457</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1.0460317182190488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0.10019597591479368</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0.35939262167524522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0.45280944603406681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5.6119774559288542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9.5075169338557863E-2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8.933320340879547E-2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0.93262592037808112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8.933320340879547E-2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0.32042897813618421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0.54509464558608922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6.4071986068924751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0.10640577845312826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0.11911870060026564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1.2435822688815219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0.11911870060026608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0.42726648159686675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0.64588591837430531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3.950722082730735</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0.47710773571775178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0.13599541448190422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1.4197727581533899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0.13599541448190333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0.48780151198912947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0.64503762208221715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5.9800233346191671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0.23225778138476016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0.14863835188013041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4.1439261205685085E-2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0.43261998503385257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4.1439261205685085E-2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0.14863835188013041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0.17411142936651558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8.854748377473463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0.26081794891983989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0.11745733381037304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1.226237836213862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0.11745733381037304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0.42130733043602753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0.45686729778337209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7.876912399380517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1.7166838403594253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0.40587826136333582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0.11315582470874208</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1.1813306938318116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0.11315582470874297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0.40587826136333582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0.32126058766793353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6.4633604738192734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0.7892382630421535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0.4221214740160919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0.11768431095352927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1.2286074452613782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0.11768431095352838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0.42212147401609279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0.10189704728293236</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8.2210887979386893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0.28815163492617124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0.13392979065080102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1.3982079395514955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0.13392979065080013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0.48039233255575553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0.92817793908050383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7.4674775528597701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0.22231702075261683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0.34231973416178718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9.5436182521930313E-2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0.9963401531072904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9.5436182521929425E-2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0.34231973416178807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0.93658536520641178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6.687224909312989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8.962632122198503</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1.1096299777545227E-2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0.23428232133877813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6.531615957139536E-2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0.68189140332379239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6.531615957139536E-2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0.23428232133877813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0.11313585059550668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8.962632122198503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9.0513373049407697</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0.18042934405339928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0.20619479745272962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5.7485567909065338E-2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0.6001411416348077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5.7485567909065338E-2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0.20619479745272962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9.7929456597656284E-2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9.0513373049407697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8.0713755121325335</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0.19518847281564611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7.6791213062143981E-2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0.80168932744194166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7.6791213062143981E-2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0.27544215356009616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0.35669177546573216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8.0713755121325335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Kettering General Hospital (86)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Kettering General Hospital (86)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Kettering General Hospital (86)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Kettering General Hospital (86)</c:v>
                </c:pt>
              </c:strCache>
            </c:strRef>
          </c:cat>
          <c:val>
            <c:numRef>
              <c:f>Sheet1!$G$2:$G$3</c:f>
              <c:numCache>
                <c:formatCode>0.0;;</c:formatCode>
                <c:ptCount val="2"/>
                <c:pt idx="0">
                  <c:v>7.3673734759881304</c:v>
                </c:pt>
                <c:pt idx="1">
                  <c:v>7.3673734759881286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Kettering General Hospital (86)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Kettering General Hospital (86)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Kettering General Hospital (86)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2.6326265240118696</c:v>
                </c:pt>
                <c:pt idx="1">
                  <c:v>2.6326265240118714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Kettering General Hospital (87)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Kettering General Hospital (87)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Kettering General Hospital (87)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Kettering General Hospital (87)</c:v>
                </c:pt>
              </c:strCache>
            </c:strRef>
          </c:cat>
          <c:val>
            <c:numRef>
              <c:f>Sheet1!$G$2:$G$3</c:f>
              <c:numCache>
                <c:formatCode>0.0;;</c:formatCode>
                <c:ptCount val="2"/>
                <c:pt idx="0">
                  <c:v>7.3395593336598877</c:v>
                </c:pt>
                <c:pt idx="1">
                  <c:v>7.3395593336598877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Kettering General Hospital (87)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Kettering General Hospital (87)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Kettering General Hospital (87)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2.6604406663401123</c:v>
                </c:pt>
                <c:pt idx="1">
                  <c:v>2.6604406663401123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Kettering General Hospital (406)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Kettering General Hospital (406)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Kettering General Hospital (406)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Kettering General Hospital (406)</c:v>
                </c:pt>
              </c:strCache>
            </c:strRef>
          </c:cat>
          <c:val>
            <c:numRef>
              <c:f>Sheet1!$G$2:$G$3</c:f>
              <c:numCache>
                <c:formatCode>0.0;;</c:formatCode>
                <c:ptCount val="2"/>
                <c:pt idx="0">
                  <c:v>6.8270578565938749</c:v>
                </c:pt>
                <c:pt idx="1">
                  <c:v>6.8270799750715003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Kettering General Hospital (406)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Kettering General Hospital (406)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Kettering General Hospital (406)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3.1729421434061251</c:v>
                </c:pt>
                <c:pt idx="1">
                  <c:v>3.1729200249284997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Sheet1!$G$2:$G$3</c:f>
              <c:numCache>
                <c:formatCode>0.0;;</c:formatCode>
                <c:ptCount val="2"/>
                <c:pt idx="0">
                  <c:v>8.6263675336975858</c:v>
                </c:pt>
                <c:pt idx="1">
                  <c:v>8.6263924942616246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1.3736324663024142</c:v>
                </c:pt>
                <c:pt idx="1">
                  <c:v>1.3736075057383754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Sheet1!$G$2:$G$3</c:f>
              <c:numCache>
                <c:formatCode>0.0;;</c:formatCode>
                <c:ptCount val="2"/>
                <c:pt idx="0">
                  <c:v>6.6878365614620936</c:v>
                </c:pt>
                <c:pt idx="1">
                  <c:v>6.6878316235435076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3.3121634385379064</c:v>
                </c:pt>
                <c:pt idx="1">
                  <c:v>3.3121683764564924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Sheet1!$G$2:$G$3</c:f>
              <c:numCache>
                <c:formatCode>0.0;;</c:formatCode>
                <c:ptCount val="2"/>
                <c:pt idx="0">
                  <c:v>8.6649581938981974</c:v>
                </c:pt>
                <c:pt idx="1">
                  <c:v>8.6649830006860284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1.3350418061018026</c:v>
                </c:pt>
                <c:pt idx="1">
                  <c:v>1.3350169993139716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Sheet1!$G$2:$G$3</c:f>
              <c:numCache>
                <c:formatCode>0.0;;</c:formatCode>
                <c:ptCount val="2"/>
                <c:pt idx="0">
                  <c:v>8.9895367464709288</c:v>
                </c:pt>
                <c:pt idx="1">
                  <c:v>8.9895584911096904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1.0104632535290712</c:v>
                </c:pt>
                <c:pt idx="1">
                  <c:v>1.0104415088903096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Sheet1!$G$2:$G$3</c:f>
              <c:numCache>
                <c:formatCode>0.0;;</c:formatCode>
                <c:ptCount val="2"/>
                <c:pt idx="0">
                  <c:v>3.7637352569475082</c:v>
                </c:pt>
                <c:pt idx="1">
                  <c:v>3.7637490217804639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Kettering General Hospital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6.2362647430524918</c:v>
                </c:pt>
                <c:pt idx="1">
                  <c:v>6.2362509782195357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Sheet1!$G$2:$G$3</c:f>
              <c:numCache>
                <c:formatCode>0.0;;</c:formatCode>
                <c:ptCount val="2"/>
                <c:pt idx="0">
                  <c:v>8.7734919148102879</c:v>
                </c:pt>
                <c:pt idx="1">
                  <c:v>8.7735039922487363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1.2265080851897121</c:v>
                </c:pt>
                <c:pt idx="1">
                  <c:v>1.2264960077512637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Kettering General Hospital (306)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Kettering General Hospital (306)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Kettering General Hospital (306)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Kettering General Hospital (306)</c:v>
                </c:pt>
              </c:strCache>
            </c:strRef>
          </c:cat>
          <c:val>
            <c:numRef>
              <c:f>Sheet1!$G$2:$G$3</c:f>
              <c:numCache>
                <c:formatCode>0.0;;</c:formatCode>
                <c:ptCount val="2"/>
                <c:pt idx="0">
                  <c:v>7.9212207869039926</c:v>
                </c:pt>
                <c:pt idx="1">
                  <c:v>7.9212338500778774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Kettering General Hospital (306)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Kettering General Hospital (306)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Kettering General Hospital (306)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2.0787792130960074</c:v>
                </c:pt>
                <c:pt idx="1">
                  <c:v>2.0787661499221226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Kettering General Hospital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Kettering General Hospital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Kettering General Hospital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Kettering General Hospital (225)</c:v>
                </c:pt>
              </c:strCache>
            </c:strRef>
          </c:cat>
          <c:val>
            <c:numRef>
              <c:f>Sheet1!$G$2:$G$3</c:f>
              <c:numCache>
                <c:formatCode>0.0;;</c:formatCode>
                <c:ptCount val="2"/>
                <c:pt idx="0">
                  <c:v>8.1033269126394121</c:v>
                </c:pt>
                <c:pt idx="1">
                  <c:v>8.1033378265085414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Kettering General Hospital (225)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Kettering General Hospital (225)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Kettering General Hospital (225)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1.8966730873605879</c:v>
                </c:pt>
                <c:pt idx="1">
                  <c:v>1.8966621734914586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Kettering General Hospital (164)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Kettering General Hospital (164)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Kettering General Hospital (164)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Kettering General Hospital (164)</c:v>
                </c:pt>
              </c:strCache>
            </c:strRef>
          </c:cat>
          <c:val>
            <c:numRef>
              <c:f>Sheet1!$G$2:$G$3</c:f>
              <c:numCache>
                <c:formatCode>0.0;;</c:formatCode>
                <c:ptCount val="2"/>
                <c:pt idx="0">
                  <c:v>8.2280504543710276</c:v>
                </c:pt>
                <c:pt idx="1">
                  <c:v>8.2280431637538189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Kettering General Hospital (164)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Kettering General Hospital (164)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Kettering General Hospital (164)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1.7719495456289724</c:v>
                </c:pt>
                <c:pt idx="1">
                  <c:v>1.7719568362461811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(176)</c:v>
                </c:pt>
                <c:pt idx="1">
                  <c:v>Kettering General Hospital (176)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(176)</c:v>
                </c:pt>
                <c:pt idx="1">
                  <c:v>Kettering General Hospital (176)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(176)</c:v>
                </c:pt>
                <c:pt idx="1">
                  <c:v>Kettering General Hospital (176)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(176)</c:v>
                </c:pt>
                <c:pt idx="1">
                  <c:v>Kettering General Hospital (176)</c:v>
                </c:pt>
              </c:strCache>
            </c:strRef>
          </c:cat>
          <c:val>
            <c:numRef>
              <c:f>Sheet1!$G$2:$G$3</c:f>
              <c:numCache>
                <c:formatCode>0.0;;</c:formatCode>
                <c:ptCount val="2"/>
                <c:pt idx="0">
                  <c:v>6.1623706845909174</c:v>
                </c:pt>
                <c:pt idx="1">
                  <c:v>6.1623583612410551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(176)</c:v>
                </c:pt>
                <c:pt idx="1">
                  <c:v>Kettering General Hospital (176)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(176)</c:v>
                </c:pt>
                <c:pt idx="1">
                  <c:v>Kettering General Hospital (176)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(176)</c:v>
                </c:pt>
                <c:pt idx="1">
                  <c:v>Kettering General Hospital (176)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3.8376293154090826</c:v>
                </c:pt>
                <c:pt idx="1">
                  <c:v>3.8376416387589449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Kettering General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Kettering General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Kettering General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Kettering General Hospital (374)</c:v>
                </c:pt>
              </c:strCache>
            </c:strRef>
          </c:cat>
          <c:val>
            <c:numRef>
              <c:f>Sheet1!$G$2:$G$3</c:f>
              <c:numCache>
                <c:formatCode>0.0;;</c:formatCode>
                <c:ptCount val="2"/>
                <c:pt idx="0">
                  <c:v>9.310176563928346</c:v>
                </c:pt>
                <c:pt idx="1">
                  <c:v>9.3101749627746759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Kettering General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Kettering General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Kettering General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0.68982343607165397</c:v>
                </c:pt>
                <c:pt idx="1">
                  <c:v>0.68982503722532407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Kettering General Hospital (384)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Kettering General Hospital (384)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Kettering General Hospital (384)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Kettering General Hospital (384)</c:v>
                </c:pt>
              </c:strCache>
            </c:strRef>
          </c:cat>
          <c:val>
            <c:numRef>
              <c:f>Sheet1!$G$2:$G$3</c:f>
              <c:numCache>
                <c:formatCode>0.0;;</c:formatCode>
                <c:ptCount val="2"/>
                <c:pt idx="0">
                  <c:v>8.5606208236920516</c:v>
                </c:pt>
                <c:pt idx="1">
                  <c:v>8.5606223323405874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Kettering General Hospital (384)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Kettering General Hospital (384)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Kettering General Hospital (384)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1.4393791763079484</c:v>
                </c:pt>
                <c:pt idx="1">
                  <c:v>1.4393776676594126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Sheet1!$G$2:$G$3</c:f>
              <c:numCache>
                <c:formatCode>0.0;;</c:formatCode>
                <c:ptCount val="2"/>
                <c:pt idx="0">
                  <c:v>8.9378117265530861</c:v>
                </c:pt>
                <c:pt idx="1">
                  <c:v>8.9378131509212686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1.0621882734469139</c:v>
                </c:pt>
                <c:pt idx="1">
                  <c:v>1.0621868490787314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Sheet1!$G$2:$G$3</c:f>
              <c:numCache>
                <c:formatCode>0.0;;</c:formatCode>
                <c:ptCount val="2"/>
                <c:pt idx="0">
                  <c:v>8.4434716942683004</c:v>
                </c:pt>
                <c:pt idx="1">
                  <c:v>8.4434724459254031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1.5565283057316996</c:v>
                </c:pt>
                <c:pt idx="1">
                  <c:v>1.5565275540745969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Kettering General Hospital (396)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Kettering General Hospital (396)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Kettering General Hospital (396)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Kettering General Hospital (396)</c:v>
                </c:pt>
              </c:strCache>
            </c:strRef>
          </c:cat>
          <c:val>
            <c:numRef>
              <c:f>Sheet1!$G$2:$G$3</c:f>
              <c:numCache>
                <c:formatCode>0.0;;</c:formatCode>
                <c:ptCount val="2"/>
                <c:pt idx="0">
                  <c:v>8.6667203467426059</c:v>
                </c:pt>
                <c:pt idx="1">
                  <c:v>8.6667289783578596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Kettering General Hospital (396)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Kettering General Hospital (396)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Kettering General Hospital (396)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1.3332796532573941</c:v>
                </c:pt>
                <c:pt idx="1">
                  <c:v>1.3332710216421404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Kettering General Hospital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Kettering General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Kettering General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Kettering General Hospital (419)</c:v>
                </c:pt>
              </c:strCache>
            </c:strRef>
          </c:cat>
          <c:val>
            <c:numRef>
              <c:f>Sheet1!$G$2:$G$3</c:f>
              <c:numCache>
                <c:formatCode>0.0;;</c:formatCode>
                <c:ptCount val="2"/>
                <c:pt idx="0">
                  <c:v>8.9919950289812594</c:v>
                </c:pt>
                <c:pt idx="1">
                  <c:v>8.9919995801534025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Kettering General Hospital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Kettering General Hospital (419)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Kettering General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1.0080049710187406</c:v>
                </c:pt>
                <c:pt idx="1">
                  <c:v>1.0080004198465975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Kettering General Hospital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Kettering General Hospital (409)</c:v>
                </c:pt>
              </c:strCache>
            </c:strRef>
          </c:cat>
          <c:val>
            <c:numRef>
              <c:f>Sheet1!$E$2:$E$3</c:f>
              <c:numCache>
                <c:formatCode>0.0;;</c:formatCode>
                <c:ptCount val="2"/>
                <c:pt idx="0">
                  <c:v>0</c:v>
                </c:pt>
                <c:pt idx="1">
                  <c:v>8.362274132856399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Kettering General Hospital (409)</c:v>
                </c:pt>
              </c:strCache>
            </c:strRef>
          </c:cat>
          <c:val>
            <c:numRef>
              <c:f>Sheet1!$F$2:$F$3</c:f>
              <c:numCache>
                <c:formatCode>0.0;;</c:formatCode>
                <c:ptCount val="2"/>
                <c:pt idx="0">
                  <c:v>8.3622736516399687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Kettering General Hospital (409)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Kettering General Hospital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Kettering General Hospital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Kettering General Hospital (409)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1.6377263483600313</c:v>
                </c:pt>
                <c:pt idx="1">
                  <c:v>1.637725867143601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Kettering General Hospital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Kettering General Hospital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Kettering General Hospital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Kettering General Hospital (410)</c:v>
                </c:pt>
              </c:strCache>
            </c:strRef>
          </c:cat>
          <c:val>
            <c:numRef>
              <c:f>Sheet1!$G$2:$G$3</c:f>
              <c:numCache>
                <c:formatCode>0.0;;</c:formatCode>
                <c:ptCount val="2"/>
                <c:pt idx="0">
                  <c:v>7.4046776781399322</c:v>
                </c:pt>
                <c:pt idx="1">
                  <c:v>7.4046951866954762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Kettering General Hospital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Kettering General Hospital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Kettering General Hospital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2.5953223218600678</c:v>
                </c:pt>
                <c:pt idx="1">
                  <c:v>2.5953048133045238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Kettering General Hospital (371)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Kettering General Hospital (371)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Kettering General Hospital (371)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Kettering General Hospital (371)</c:v>
                </c:pt>
              </c:strCache>
            </c:strRef>
          </c:cat>
          <c:val>
            <c:numRef>
              <c:f>Sheet1!$G$2:$G$3</c:f>
              <c:numCache>
                <c:formatCode>0.0;;</c:formatCode>
                <c:ptCount val="2"/>
                <c:pt idx="0">
                  <c:v>7.510586130173059</c:v>
                </c:pt>
                <c:pt idx="1">
                  <c:v>7.5105874323842103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Kettering General Hospital (371)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Kettering General Hospital (371)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Kettering General Hospital (371)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2.489413869826941</c:v>
                </c:pt>
                <c:pt idx="1">
                  <c:v>2.4894125676157897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Kettering General Hospital (395)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Kettering General Hospital (395)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Kettering General Hospital (395)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Kettering General Hospital (395)</c:v>
                </c:pt>
              </c:strCache>
            </c:strRef>
          </c:cat>
          <c:val>
            <c:numRef>
              <c:f>Sheet1!$G$2:$G$3</c:f>
              <c:numCache>
                <c:formatCode>0.0;;</c:formatCode>
                <c:ptCount val="2"/>
                <c:pt idx="0">
                  <c:v>7.1456139800435583</c:v>
                </c:pt>
                <c:pt idx="1">
                  <c:v>7.1456242082098971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Kettering General Hospital (395)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Kettering General Hospital (395)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Kettering General Hospital (395)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2.8543860199564417</c:v>
                </c:pt>
                <c:pt idx="1">
                  <c:v>2.8543757917901029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Sheet1!$G$2:$G$3</c:f>
              <c:numCache>
                <c:formatCode>0.0;;</c:formatCode>
                <c:ptCount val="2"/>
                <c:pt idx="0">
                  <c:v>8.719398061737941</c:v>
                </c:pt>
                <c:pt idx="1">
                  <c:v>8.7194074244985593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1.280601938262059</c:v>
                </c:pt>
                <c:pt idx="1">
                  <c:v>1.2805925755014407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Kettering General Hospital (355)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Kettering General Hospital (355)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Kettering General Hospital (355)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Kettering General Hospital (355)</c:v>
                </c:pt>
              </c:strCache>
            </c:strRef>
          </c:cat>
          <c:val>
            <c:numRef>
              <c:f>Sheet1!$G$2:$G$3</c:f>
              <c:numCache>
                <c:formatCode>0.0;;</c:formatCode>
                <c:ptCount val="2"/>
                <c:pt idx="0">
                  <c:v>7.6446889690073032</c:v>
                </c:pt>
                <c:pt idx="1">
                  <c:v>7.6446896052938271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Kettering General Hospital (355)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Kettering General Hospital (355)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Kettering General Hospital (355)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2.3553110309926968</c:v>
                </c:pt>
                <c:pt idx="1">
                  <c:v>2.3553103947061729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Sheet1!$G$2:$G$3</c:f>
              <c:numCache>
                <c:formatCode>0.0;;</c:formatCode>
                <c:ptCount val="2"/>
                <c:pt idx="0">
                  <c:v>9.4947978572079155</c:v>
                </c:pt>
                <c:pt idx="1">
                  <c:v>9.4948042976077307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Kettering General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0.50520214279208453</c:v>
                </c:pt>
                <c:pt idx="1">
                  <c:v>0.5051957023922693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Kettering General Hospital (352)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Kettering General Hospital (352)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Kettering General Hospital (352)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Kettering General Hospital (352)</c:v>
                </c:pt>
              </c:strCache>
            </c:strRef>
          </c:cat>
          <c:val>
            <c:numRef>
              <c:f>Sheet1!$G$2:$G$3</c:f>
              <c:numCache>
                <c:formatCode>0.0;;</c:formatCode>
                <c:ptCount val="2"/>
                <c:pt idx="0">
                  <c:v>9.0655596275760306</c:v>
                </c:pt>
                <c:pt idx="1">
                  <c:v>9.0655652149677657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Kettering General Hospital (352)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Kettering General Hospital (352)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Kettering General Hospital (352)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0.93444037242396938</c:v>
                </c:pt>
                <c:pt idx="1">
                  <c:v>0.93443478503223432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Kettering General Hospital (386)</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Kettering General Hospital (386)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Kettering General Hospital (386)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Kettering General Hospital (386)</c:v>
                </c:pt>
              </c:strCache>
            </c:strRef>
          </c:cat>
          <c:val>
            <c:numRef>
              <c:f>Sheet1!$G$2:$G$3</c:f>
              <c:numCache>
                <c:formatCode>0.0;;</c:formatCode>
                <c:ptCount val="2"/>
                <c:pt idx="0">
                  <c:v>8.1744260703485736</c:v>
                </c:pt>
                <c:pt idx="1">
                  <c:v>8.1744385625869391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Kettering General Hospital (386)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Kettering General Hospital (386)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Kettering General Hospital (386)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1.8255739296514264</c:v>
                </c:pt>
                <c:pt idx="1">
                  <c:v>1.8255614374130609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Kettering General Hospital (69)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Kettering General Hospital (69)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Kettering General Hospital (69)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Kettering General Hospital (69)</c:v>
                </c:pt>
              </c:strCache>
            </c:strRef>
          </c:cat>
          <c:val>
            <c:numRef>
              <c:f>Sheet1!$G$2:$G$3</c:f>
              <c:numCache>
                <c:formatCode>0.0;;</c:formatCode>
                <c:ptCount val="2"/>
                <c:pt idx="0">
                  <c:v>7.3276310753105394</c:v>
                </c:pt>
                <c:pt idx="1">
                  <c:v>7.3275955925472278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Kettering General Hospital (69)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Kettering General Hospital (69)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Kettering General Hospital (69)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2.6723689246894606</c:v>
                </c:pt>
                <c:pt idx="1">
                  <c:v>2.6724044074527722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Kettering General Hospital (66)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Kettering General Hospital (66)</c:v>
                </c:pt>
              </c:strCache>
            </c:strRef>
          </c:cat>
          <c:val>
            <c:numRef>
              <c:f>Sheet1!$E$2:$E$3</c:f>
              <c:numCache>
                <c:formatCode>0.0;;</c:formatCode>
                <c:ptCount val="2"/>
                <c:pt idx="0">
                  <c:v>6.5062376958676422</c:v>
                </c:pt>
                <c:pt idx="1">
                  <c:v>6.5062263918386662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Kettering General Hospital (66)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Kettering General Hospital (66)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Kettering General Hospital (66)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Kettering General Hospital (66)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Kettering General Hospital (66)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3.4937623041323578</c:v>
                </c:pt>
                <c:pt idx="1">
                  <c:v>3.4937736081613338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Kettering General Hospital (47)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Kettering General Hospital (47)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Kettering General Hospital (47)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Kettering General Hospital (47)</c:v>
                </c:pt>
              </c:strCache>
            </c:strRef>
          </c:cat>
          <c:val>
            <c:numRef>
              <c:f>Sheet1!$G$2:$G$3</c:f>
              <c:numCache>
                <c:formatCode>0.0;;</c:formatCode>
                <c:ptCount val="2"/>
                <c:pt idx="0">
                  <c:v>6.7780887058874324</c:v>
                </c:pt>
                <c:pt idx="1">
                  <c:v>6.7780791771706088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Kettering General Hospital (47)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Kettering General Hospital (47)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Kettering General Hospital (47)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3.2219112941125676</c:v>
                </c:pt>
                <c:pt idx="1">
                  <c:v>3.2219208228293912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(160)</c:v>
                </c:pt>
                <c:pt idx="1">
                  <c:v>Kettering General Hospital (160)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(160)</c:v>
                </c:pt>
                <c:pt idx="1">
                  <c:v>Kettering General Hospital (160)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(160)</c:v>
                </c:pt>
                <c:pt idx="1">
                  <c:v>Kettering General Hospital (160)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(160)</c:v>
                </c:pt>
                <c:pt idx="1">
                  <c:v>Kettering General Hospital (160)</c:v>
                </c:pt>
              </c:strCache>
            </c:strRef>
          </c:cat>
          <c:val>
            <c:numRef>
              <c:f>Sheet1!$G$2:$G$3</c:f>
              <c:numCache>
                <c:formatCode>0.0;;</c:formatCode>
                <c:ptCount val="2"/>
                <c:pt idx="0">
                  <c:v>7.9049930654980676</c:v>
                </c:pt>
                <c:pt idx="1">
                  <c:v>7.9050044187096464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(160)</c:v>
                </c:pt>
                <c:pt idx="1">
                  <c:v>Kettering General Hospital (160)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(160)</c:v>
                </c:pt>
                <c:pt idx="1">
                  <c:v>Kettering General Hospital (160)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(160)</c:v>
                </c:pt>
                <c:pt idx="1">
                  <c:v>Kettering General Hospital (160)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2.0950069345019324</c:v>
                </c:pt>
                <c:pt idx="1">
                  <c:v>2.0949955812903536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Kettering General Hospital (114)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Kettering General Hospital (114)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Kettering General Hospital (114)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Kettering General Hospital (114)</c:v>
                </c:pt>
              </c:strCache>
            </c:strRef>
          </c:cat>
          <c:val>
            <c:numRef>
              <c:f>Sheet1!$G$2:$G$3</c:f>
              <c:numCache>
                <c:formatCode>0.0;;</c:formatCode>
                <c:ptCount val="2"/>
                <c:pt idx="0">
                  <c:v>8.2718096424383258</c:v>
                </c:pt>
                <c:pt idx="1">
                  <c:v>8.2718057622112884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Kettering General Hospital (114)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Kettering General Hospital (114)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Kettering General Hospital (114)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1.7281903575616742</c:v>
                </c:pt>
                <c:pt idx="1">
                  <c:v>1.7281942377887116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Kettering General Hospital (85)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Kettering General Hospital (85)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Kettering General Hospital (85)</c:v>
                </c:pt>
              </c:strCache>
            </c:strRef>
          </c:cat>
          <c:val>
            <c:numRef>
              <c:f>Sheet1!$F$2:$F$3</c:f>
              <c:numCache>
                <c:formatCode>0.0;;</c:formatCode>
                <c:ptCount val="2"/>
                <c:pt idx="0">
                  <c:v>5.1751819226761828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Kettering General Hospital (85)</c:v>
                </c:pt>
              </c:strCache>
            </c:strRef>
          </c:cat>
          <c:val>
            <c:numRef>
              <c:f>Sheet1!$G$2:$G$3</c:f>
              <c:numCache>
                <c:formatCode>0.0;;</c:formatCode>
                <c:ptCount val="2"/>
                <c:pt idx="0">
                  <c:v>0</c:v>
                </c:pt>
                <c:pt idx="1">
                  <c:v>5.1751972289539347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Kettering General Hospital (85)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Kettering General Hospital (85)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Kettering General Hospital (85)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4.8248180773238172</c:v>
                </c:pt>
                <c:pt idx="1">
                  <c:v>4.8248027710460653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Kettering General Hospital (44)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Kettering General Hospital (44)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Kettering General Hospital (44)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Kettering General Hospital (44)</c:v>
                </c:pt>
              </c:strCache>
            </c:strRef>
          </c:cat>
          <c:val>
            <c:numRef>
              <c:f>Sheet1!$G$2:$G$3</c:f>
              <c:numCache>
                <c:formatCode>0.0;;</c:formatCode>
                <c:ptCount val="2"/>
                <c:pt idx="0">
                  <c:v>6.7885081742663278</c:v>
                </c:pt>
                <c:pt idx="1">
                  <c:v>6.7885382019489313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Kettering General Hospital (44)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Kettering General Hospital (44)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Kettering General Hospital (44)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3.2114918257336722</c:v>
                </c:pt>
                <c:pt idx="1">
                  <c:v>3.2114617980510687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Kettering General Hospital (41)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Kettering General Hospital (41)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Kettering General Hospital (41)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Kettering General Hospital (41)</c:v>
                </c:pt>
              </c:strCache>
            </c:strRef>
          </c:cat>
          <c:val>
            <c:numRef>
              <c:f>Sheet1!$G$2:$G$3</c:f>
              <c:numCache>
                <c:formatCode>0.0;;</c:formatCode>
                <c:ptCount val="2"/>
                <c:pt idx="0">
                  <c:v>7.3736468118130336</c:v>
                </c:pt>
                <c:pt idx="1">
                  <c:v>7.3736488056029179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Kettering General Hospital (41)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Kettering General Hospital (41)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Kettering General Hospital (41)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2.6263531881869664</c:v>
                </c:pt>
                <c:pt idx="1">
                  <c:v>2.6263511943970821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Sheet1!$G$2:$G$3</c:f>
              <c:numCache>
                <c:formatCode>0.0;;</c:formatCode>
                <c:ptCount val="2"/>
                <c:pt idx="0">
                  <c:v>6.4071986068924751</c:v>
                </c:pt>
                <c:pt idx="1">
                  <c:v>6.4071988052674298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Kettering General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3.5928013931075249</c:v>
                </c:pt>
                <c:pt idx="1">
                  <c:v>3.5928011947325702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Kettering General Hospital (298)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Kettering General Hospital (298)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Kettering General Hospital (298)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Kettering General Hospital (298)</c:v>
                </c:pt>
              </c:strCache>
            </c:strRef>
          </c:cat>
          <c:val>
            <c:numRef>
              <c:f>Sheet1!$G$2:$G$3</c:f>
              <c:numCache>
                <c:formatCode>0.0;;</c:formatCode>
                <c:ptCount val="2"/>
                <c:pt idx="0">
                  <c:v>5.6119774559288542</c:v>
                </c:pt>
                <c:pt idx="1">
                  <c:v>5.6119852630102738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Kettering General Hospital (298)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Kettering General Hospital (298)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Kettering General Hospital (298)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4.3880225440711458</c:v>
                </c:pt>
                <c:pt idx="1">
                  <c:v>4.3880147369897262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Kettering General Hospital (138)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Kettering General Hospital (138)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Kettering General Hospital (138)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Kettering General Hospital (138)</c:v>
                </c:pt>
              </c:strCache>
            </c:strRef>
          </c:cat>
          <c:val>
            <c:numRef>
              <c:f>Sheet1!$G$2:$G$3</c:f>
              <c:numCache>
                <c:formatCode>0.0;;</c:formatCode>
                <c:ptCount val="2"/>
                <c:pt idx="0">
                  <c:v>8.0456000262151708</c:v>
                </c:pt>
                <c:pt idx="1">
                  <c:v>8.0456136431701744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Kettering General Hospital (138)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Kettering General Hospital (138)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Kettering General Hospital (138)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1.9543999737848292</c:v>
                </c:pt>
                <c:pt idx="1">
                  <c:v>1.9543863568298256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Kettering General Hospital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Kettering General Hospital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Kettering General Hospital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Kettering General Hospital (420)</c:v>
                </c:pt>
              </c:strCache>
            </c:strRef>
          </c:cat>
          <c:val>
            <c:numRef>
              <c:f>Sheet1!$G$2:$G$3</c:f>
              <c:numCache>
                <c:formatCode>0.0;;</c:formatCode>
                <c:ptCount val="2"/>
                <c:pt idx="0">
                  <c:v>6.5293726137440373</c:v>
                </c:pt>
                <c:pt idx="1">
                  <c:v>6.5293714903637401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Kettering General Hospital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Kettering General Hospital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Kettering General Hospital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3.4706273862559627</c:v>
                </c:pt>
                <c:pt idx="1">
                  <c:v>3.4706285096362599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Kettering General Hospital (390)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Kettering General Hospital (390)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Kettering General Hospital (390)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Kettering General Hospital (390)</c:v>
                </c:pt>
              </c:strCache>
            </c:strRef>
          </c:cat>
          <c:val>
            <c:numRef>
              <c:f>Sheet1!$G$2:$G$3</c:f>
              <c:numCache>
                <c:formatCode>0.0;;</c:formatCode>
                <c:ptCount val="2"/>
                <c:pt idx="0">
                  <c:v>7.876912399380517</c:v>
                </c:pt>
                <c:pt idx="1">
                  <c:v>7.8769087569034513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Kettering General Hospital (390)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Kettering General Hospital (390)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Kettering General Hospital (390)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2.123087600619483</c:v>
                </c:pt>
                <c:pt idx="1">
                  <c:v>2.1230912430965487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Kettering General Hospital (305)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Kettering General Hospital (305)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Kettering General Hospital (305)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Kettering General Hospital (305)</c:v>
                </c:pt>
              </c:strCache>
            </c:strRef>
          </c:cat>
          <c:val>
            <c:numRef>
              <c:f>Sheet1!$G$2:$G$3</c:f>
              <c:numCache>
                <c:formatCode>0.0;;</c:formatCode>
                <c:ptCount val="2"/>
                <c:pt idx="0">
                  <c:v>8.854748377473463</c:v>
                </c:pt>
                <c:pt idx="1">
                  <c:v>8.8547437113558374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Kettering General Hospital (305)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Kettering General Hospital (305)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Kettering General Hospital (305)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1.145251622526537</c:v>
                </c:pt>
                <c:pt idx="1">
                  <c:v>1.1452562886441626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Kettering General Hospital (254)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Kettering General Hospital (254)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Kettering General Hospital (254)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Kettering General Hospital (254)</c:v>
                </c:pt>
              </c:strCache>
            </c:strRef>
          </c:cat>
          <c:val>
            <c:numRef>
              <c:f>Sheet1!$G$2:$G$3</c:f>
              <c:numCache>
                <c:formatCode>0.0;;</c:formatCode>
                <c:ptCount val="2"/>
                <c:pt idx="0">
                  <c:v>5.9800233346191671</c:v>
                </c:pt>
                <c:pt idx="1">
                  <c:v>5.9800557731211139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Kettering General Hospital (254)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Kettering General Hospital (254)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Kettering General Hospital (254)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4.0199766653808329</c:v>
                </c:pt>
                <c:pt idx="1">
                  <c:v>4.0199442268788861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Kettering General Hospital (330)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Kettering General Hospital (330)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Kettering General Hospital (330)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Kettering General Hospital (330)</c:v>
                </c:pt>
              </c:strCache>
            </c:strRef>
          </c:cat>
          <c:val>
            <c:numRef>
              <c:f>Sheet1!$G$2:$G$3</c:f>
              <c:numCache>
                <c:formatCode>0.0;;</c:formatCode>
                <c:ptCount val="2"/>
                <c:pt idx="0">
                  <c:v>3.950722082730735</c:v>
                </c:pt>
                <c:pt idx="1">
                  <c:v>3.9507278626421991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Kettering General Hospital (330)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Kettering General Hospital (330)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Kettering General Hospital (330)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6.049277917269265</c:v>
                </c:pt>
                <c:pt idx="1">
                  <c:v>6.0492721373578009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Kettering General Hospital (366)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Kettering General Hospital (366)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Kettering General Hospital (366)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Kettering General Hospital (366)</c:v>
                </c:pt>
              </c:strCache>
            </c:strRef>
          </c:cat>
          <c:val>
            <c:numRef>
              <c:f>Sheet1!$G$2:$G$3</c:f>
              <c:numCache>
                <c:formatCode>0.0;;</c:formatCode>
                <c:ptCount val="2"/>
                <c:pt idx="0">
                  <c:v>6.687224909312989</c:v>
                </c:pt>
                <c:pt idx="1">
                  <c:v>6.6872352727043509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Kettering General Hospital (366)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Kettering General Hospital (366)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Kettering General Hospital (366)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3.312775090687011</c:v>
                </c:pt>
                <c:pt idx="1">
                  <c:v>3.3127647272956491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Kettering General Hospital (368)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Kettering General Hospital (368)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Kettering General Hospital (368)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Kettering General Hospital (368)</c:v>
                </c:pt>
              </c:strCache>
            </c:strRef>
          </c:cat>
          <c:val>
            <c:numRef>
              <c:f>Sheet1!$G$2:$G$3</c:f>
              <c:numCache>
                <c:formatCode>0.0;;</c:formatCode>
                <c:ptCount val="2"/>
                <c:pt idx="0">
                  <c:v>7.4674775528597701</c:v>
                </c:pt>
                <c:pt idx="1">
                  <c:v>7.4674776765743083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Kettering General Hospital (368)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Kettering General Hospital (368)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Kettering General Hospital (368)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2.5325224471402299</c:v>
                </c:pt>
                <c:pt idx="1">
                  <c:v>2.5325223234256917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Kettering General Hospital (202)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Kettering General Hospital (202)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Kettering General Hospital (202)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Kettering General Hospital (202)</c:v>
                </c:pt>
              </c:strCache>
            </c:strRef>
          </c:cat>
          <c:val>
            <c:numRef>
              <c:f>Sheet1!$G$2:$G$3</c:f>
              <c:numCache>
                <c:formatCode>0.0;;</c:formatCode>
                <c:ptCount val="2"/>
                <c:pt idx="0">
                  <c:v>8.2210887979386893</c:v>
                </c:pt>
                <c:pt idx="1">
                  <c:v>8.2210869700218812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Kettering General Hospital (202)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Kettering General Hospital (202)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Kettering General Hospital (202)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1.7789112020613107</c:v>
                </c:pt>
                <c:pt idx="1">
                  <c:v>1.7789130299781188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Kettering General Hospital (227)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Kettering General Hospital (227)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Kettering General Hospital (227)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Kettering General Hospital (227)</c:v>
                </c:pt>
              </c:strCache>
            </c:strRef>
          </c:cat>
          <c:val>
            <c:numRef>
              <c:f>Sheet1!$G$2:$G$3</c:f>
              <c:numCache>
                <c:formatCode>0.0;;</c:formatCode>
                <c:ptCount val="2"/>
                <c:pt idx="0">
                  <c:v>6.4633604738192734</c:v>
                </c:pt>
                <c:pt idx="1">
                  <c:v>6.4633683164750799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Kettering General Hospital (227)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Kettering General Hospital (227)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Kettering General Hospital (227)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3.5366395261807266</c:v>
                </c:pt>
                <c:pt idx="1">
                  <c:v>3.5366316835249201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Kettering General Hospital (416)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Kettering General Hospital (416)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Kettering General Hospital (416)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Kettering General Hospital (416)</c:v>
                </c:pt>
              </c:strCache>
            </c:strRef>
          </c:cat>
          <c:val>
            <c:numRef>
              <c:f>Sheet1!$G$2:$G$3</c:f>
              <c:numCache>
                <c:formatCode>0.0;;</c:formatCode>
                <c:ptCount val="2"/>
                <c:pt idx="0">
                  <c:v>8.962632122198503</c:v>
                </c:pt>
                <c:pt idx="1">
                  <c:v>8.9626363963702982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Kettering General Hospital (416)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Kettering General Hospital (416)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Kettering General Hospital (416)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1.037367877801497</c:v>
                </c:pt>
                <c:pt idx="1">
                  <c:v>1.0373636036297018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Sheet1!$G$2:$G$3</c:f>
              <c:numCache>
                <c:formatCode>0.0;;</c:formatCode>
                <c:ptCount val="2"/>
                <c:pt idx="0">
                  <c:v>9.0513373049407697</c:v>
                </c:pt>
                <c:pt idx="1">
                  <c:v>9.051342354334043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Kettering General Hospital (402)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0.94866269505923029</c:v>
                </c:pt>
                <c:pt idx="1">
                  <c:v>0.94865764566595701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Kettering General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Kettering General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Kettering General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Kettering General Hospital (414)</c:v>
                </c:pt>
              </c:strCache>
            </c:strRef>
          </c:cat>
          <c:val>
            <c:numRef>
              <c:f>Sheet1!$G$2:$G$3</c:f>
              <c:numCache>
                <c:formatCode>0.0;;</c:formatCode>
                <c:ptCount val="2"/>
                <c:pt idx="0">
                  <c:v>8.0713755121325335</c:v>
                </c:pt>
                <c:pt idx="1">
                  <c:v>8.0713805176783833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Kettering General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Kettering General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Kettering General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1.9286244878674665</c:v>
                </c:pt>
                <c:pt idx="1">
                  <c:v>1.9286194823216167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7.4294226607391609</c:v>
                </c:pt>
                <c:pt idx="1">
                  <c:v>7.3673734759881304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7.7525359251484298</c:v>
                </c:pt>
                <c:pt idx="1">
                  <c:v>7.3395593336598877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7.4043183510400397</c:v>
                </c:pt>
                <c:pt idx="1">
                  <c:v>6.3407802363712529</c:v>
                </c:pt>
                <c:pt idx="2">
                  <c:v>6.5249211352491487</c:v>
                </c:pt>
                <c:pt idx="3">
                  <c:v>6.5309755163270804</c:v>
                </c:pt>
                <c:pt idx="4">
                  <c:v>5.9939742614776854</c:v>
                </c:pt>
                <c:pt idx="5">
                  <c:v>6.8270578565938749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6.4660331164205429</c:v>
                </c:pt>
                <c:pt idx="1">
                  <c:v>6.6071999386526956</c:v>
                </c:pt>
                <c:pt idx="2">
                  <c:v>6.6878365614620936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8.0757556160522999</c:v>
                </c:pt>
                <c:pt idx="1">
                  <c:v>8.2563812306146716</c:v>
                </c:pt>
                <c:pt idx="2">
                  <c:v>8.6263675336975858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8.6278150443767458</c:v>
                </c:pt>
                <c:pt idx="1">
                  <c:v>8.5043427716226088</c:v>
                </c:pt>
                <c:pt idx="2">
                  <c:v>8.6649581938981974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8.7562491437706562</c:v>
                </c:pt>
                <c:pt idx="1">
                  <c:v>9.0846964030103763</c:v>
                </c:pt>
                <c:pt idx="2">
                  <c:v>8.9895367464709288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3.330970687399291</c:v>
                </c:pt>
                <c:pt idx="1">
                  <c:v>3.7994730939165491</c:v>
                </c:pt>
                <c:pt idx="2">
                  <c:v>3.7637352569475082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9.0632306761330419</c:v>
                </c:pt>
                <c:pt idx="1">
                  <c:v>8.9830653258611743</c:v>
                </c:pt>
                <c:pt idx="2">
                  <c:v>8.8551084049832074</c:v>
                </c:pt>
                <c:pt idx="3">
                  <c:v>8.9862764279785665</c:v>
                </c:pt>
                <c:pt idx="4">
                  <c:v>8.8514599229148736</c:v>
                </c:pt>
                <c:pt idx="5">
                  <c:v>8.7734919148102879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8.5941058020715655</c:v>
                </c:pt>
                <c:pt idx="1">
                  <c:v>7.6837336254639457</c:v>
                </c:pt>
                <c:pt idx="2">
                  <c:v>7.729361405623739</c:v>
                </c:pt>
                <c:pt idx="3">
                  <c:v>8.3997172230462969</c:v>
                </c:pt>
                <c:pt idx="4">
                  <c:v>7.7878901954815154</c:v>
                </c:pt>
                <c:pt idx="5">
                  <c:v>7.9212207869039926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7.9994093834780982</c:v>
                </c:pt>
                <c:pt idx="1">
                  <c:v>7.500121737698894</c:v>
                </c:pt>
                <c:pt idx="2">
                  <c:v>7.4477449471838701</c:v>
                </c:pt>
                <c:pt idx="3">
                  <c:v>7.7828801092690361</c:v>
                </c:pt>
                <c:pt idx="4">
                  <c:v>7.6964889579263316</c:v>
                </c:pt>
                <c:pt idx="5">
                  <c:v>8.1033269126394121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7.7986002446159013</c:v>
                </c:pt>
                <c:pt idx="1">
                  <c:v>8.2280504543710276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5.9714098702686007</c:v>
                </c:pt>
                <c:pt idx="1">
                  <c:v>6.1623706845909174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9.2923296101206443</c:v>
                </c:pt>
                <c:pt idx="1">
                  <c:v>8.9756680625398122</c:v>
                </c:pt>
                <c:pt idx="2">
                  <c:v>9.084956114795073</c:v>
                </c:pt>
                <c:pt idx="3">
                  <c:v>9.2030901501511408</c:v>
                </c:pt>
                <c:pt idx="4">
                  <c:v>9.2362000337681636</c:v>
                </c:pt>
                <c:pt idx="5">
                  <c:v>9.310176563928346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8.5118215798922634</c:v>
                </c:pt>
                <c:pt idx="1">
                  <c:v>8.175861068129489</c:v>
                </c:pt>
                <c:pt idx="2">
                  <c:v>8.4044625361842673</c:v>
                </c:pt>
                <c:pt idx="3">
                  <c:v>8.2363484982304787</c:v>
                </c:pt>
                <c:pt idx="4">
                  <c:v>8.3310089938708902</c:v>
                </c:pt>
                <c:pt idx="5">
                  <c:v>8.5606208236920516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9.0228656849925883</c:v>
                </c:pt>
                <c:pt idx="1">
                  <c:v>8.7579894263475744</c:v>
                </c:pt>
                <c:pt idx="2">
                  <c:v>8.8368328060804977</c:v>
                </c:pt>
                <c:pt idx="3">
                  <c:v>8.8573168979293744</c:v>
                </c:pt>
                <c:pt idx="4">
                  <c:v>8.7986489482085037</c:v>
                </c:pt>
                <c:pt idx="5">
                  <c:v>8.9378117265530861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8.4050656894309554</c:v>
                </c:pt>
                <c:pt idx="1">
                  <c:v>8.3448261340292955</c:v>
                </c:pt>
                <c:pt idx="2">
                  <c:v>8.507474492358952</c:v>
                </c:pt>
                <c:pt idx="3">
                  <c:v>8.4712780794593527</c:v>
                </c:pt>
                <c:pt idx="4">
                  <c:v>8.3656347536785702</c:v>
                </c:pt>
                <c:pt idx="5">
                  <c:v>8.4434716942683004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8.935289141505498</c:v>
                </c:pt>
                <c:pt idx="1">
                  <c:v>8.468293566452374</c:v>
                </c:pt>
                <c:pt idx="2">
                  <c:v>8.3795096858297811</c:v>
                </c:pt>
                <c:pt idx="3">
                  <c:v>8.5730387193803796</c:v>
                </c:pt>
                <c:pt idx="4">
                  <c:v>8.4403525735203271</c:v>
                </c:pt>
                <c:pt idx="5">
                  <c:v>8.6667203467426059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9.2324080017231278</c:v>
                </c:pt>
                <c:pt idx="1">
                  <c:v>8.8160751869184235</c:v>
                </c:pt>
                <c:pt idx="2">
                  <c:v>8.77134936926692</c:v>
                </c:pt>
                <c:pt idx="3">
                  <c:v>8.9633322016695391</c:v>
                </c:pt>
                <c:pt idx="4">
                  <c:v>8.9347219992037648</c:v>
                </c:pt>
                <c:pt idx="5">
                  <c:v>8.9919950289812594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8.7550985307967721</c:v>
                </c:pt>
                <c:pt idx="1">
                  <c:v>8.6047534648540367</c:v>
                </c:pt>
                <c:pt idx="2">
                  <c:v>8.6430590473084852</c:v>
                </c:pt>
                <c:pt idx="3">
                  <c:v>8.5873248099145734</c:v>
                </c:pt>
                <c:pt idx="4">
                  <c:v>8.4414942304766338</c:v>
                </c:pt>
                <c:pt idx="5">
                  <c:v>8.3622736516399687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7.7013665343576747</c:v>
                </c:pt>
                <c:pt idx="1">
                  <c:v>7.1984609122889553</c:v>
                </c:pt>
                <c:pt idx="2">
                  <c:v>6.7225100126119326</c:v>
                </c:pt>
                <c:pt idx="3">
                  <c:v>6.9714007429718468</c:v>
                </c:pt>
                <c:pt idx="4">
                  <c:v>7.3705751657203677</c:v>
                </c:pt>
                <c:pt idx="5">
                  <c:v>7.4046776781399322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7.7001867701705962</c:v>
                </c:pt>
                <c:pt idx="1">
                  <c:v>7.6886610302198219</c:v>
                </c:pt>
                <c:pt idx="2">
                  <c:v>7.3478308162683827</c:v>
                </c:pt>
                <c:pt idx="3">
                  <c:v>7.441280372730545</c:v>
                </c:pt>
                <c:pt idx="4">
                  <c:v>7.5595299566466094</c:v>
                </c:pt>
                <c:pt idx="5">
                  <c:v>7.510586130173059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6.9692151199072176</c:v>
                </c:pt>
                <c:pt idx="1">
                  <c:v>6.614210711098278</c:v>
                </c:pt>
                <c:pt idx="2">
                  <c:v>6.5703068711833437</c:v>
                </c:pt>
                <c:pt idx="3">
                  <c:v>6.7205300731722062</c:v>
                </c:pt>
                <c:pt idx="4">
                  <c:v>6.6949244388787568</c:v>
                </c:pt>
                <c:pt idx="5">
                  <c:v>7.1456139800435583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8.7622843379423365</c:v>
                </c:pt>
                <c:pt idx="1">
                  <c:v>8.5624495181544411</c:v>
                </c:pt>
                <c:pt idx="2">
                  <c:v>8.6085737175807449</c:v>
                </c:pt>
                <c:pt idx="3">
                  <c:v>8.6108446525579385</c:v>
                </c:pt>
                <c:pt idx="4">
                  <c:v>8.505374683870297</c:v>
                </c:pt>
                <c:pt idx="5">
                  <c:v>8.719398061737941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7.7431846171509191</c:v>
                </c:pt>
                <c:pt idx="1">
                  <c:v>7.2413081019686256</c:v>
                </c:pt>
                <c:pt idx="2">
                  <c:v>7.4097575842931231</c:v>
                </c:pt>
                <c:pt idx="3">
                  <c:v>7.5783157612134131</c:v>
                </c:pt>
                <c:pt idx="4">
                  <c:v>7.4749749883032699</c:v>
                </c:pt>
                <c:pt idx="5">
                  <c:v>7.6446889690073032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9.4491449382445847</c:v>
                </c:pt>
                <c:pt idx="1">
                  <c:v>9.3533205046711192</c:v>
                </c:pt>
                <c:pt idx="2">
                  <c:v>9.4935917508939429</c:v>
                </c:pt>
                <c:pt idx="3">
                  <c:v>9.4749087525672984</c:v>
                </c:pt>
                <c:pt idx="4">
                  <c:v>9.4017112468181967</c:v>
                </c:pt>
                <c:pt idx="5">
                  <c:v>9.4947978572079155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8.9392337506822965</c:v>
                </c:pt>
                <c:pt idx="1">
                  <c:v>8.72655609284398</c:v>
                </c:pt>
                <c:pt idx="2">
                  <c:v>8.8420604314650983</c:v>
                </c:pt>
                <c:pt idx="3">
                  <c:v>9.0238057742860835</c:v>
                </c:pt>
                <c:pt idx="4">
                  <c:v>8.5902224541805658</c:v>
                </c:pt>
                <c:pt idx="5">
                  <c:v>9.0655596275760306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8.4435012905709126</c:v>
                </c:pt>
                <c:pt idx="1">
                  <c:v>7.9190521946688133</c:v>
                </c:pt>
                <c:pt idx="2">
                  <c:v>7.9821038741400052</c:v>
                </c:pt>
                <c:pt idx="3">
                  <c:v>8.083867574022829</c:v>
                </c:pt>
                <c:pt idx="4">
                  <c:v>8.1901583574433818</c:v>
                </c:pt>
                <c:pt idx="5">
                  <c:v>8.1744260703485736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7.0364886717585344</c:v>
                </c:pt>
                <c:pt idx="1">
                  <c:v>6.7885081742663278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7.6671445024185454</c:v>
                </c:pt>
                <c:pt idx="1">
                  <c:v>7.3736468118130336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6.9527363381159688</c:v>
                </c:pt>
                <c:pt idx="1">
                  <c:v>6.8449105649319337</c:v>
                </c:pt>
                <c:pt idx="2">
                  <c:v>6.3359954868426742</c:v>
                </c:pt>
                <c:pt idx="3">
                  <c:v>6.2432165851344648</c:v>
                </c:pt>
                <c:pt idx="4">
                  <c:v>6.2005609405370903</c:v>
                </c:pt>
                <c:pt idx="5">
                  <c:v>6.4071986068924751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8.7999463418004193</c:v>
                </c:pt>
                <c:pt idx="1">
                  <c:v>7.7946264362083744</c:v>
                </c:pt>
                <c:pt idx="2">
                  <c:v>8.2497172603408675</c:v>
                </c:pt>
                <c:pt idx="3">
                  <c:v>8.3890426087690848</c:v>
                </c:pt>
                <c:pt idx="4">
                  <c:v>8.1107082733001086</c:v>
                </c:pt>
                <c:pt idx="5">
                  <c:v>8.0456000262151708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7.1686862491282612</c:v>
                </c:pt>
                <c:pt idx="1">
                  <c:v>6.5231251164026718</c:v>
                </c:pt>
                <c:pt idx="2">
                  <c:v>6.3836882829046342</c:v>
                </c:pt>
                <c:pt idx="3">
                  <c:v>6.4856486903844957</c:v>
                </c:pt>
                <c:pt idx="4">
                  <c:v>6.5138766212465864</c:v>
                </c:pt>
                <c:pt idx="5">
                  <c:v>6.5293726137440373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7.0801365049289808</c:v>
                </c:pt>
                <c:pt idx="1">
                  <c:v>8.0423640616685823</c:v>
                </c:pt>
                <c:pt idx="2">
                  <c:v>7.6081252064393379</c:v>
                </c:pt>
                <c:pt idx="3">
                  <c:v>7.6377987234133951</c:v>
                </c:pt>
                <c:pt idx="4">
                  <c:v>7.952782591910835</c:v>
                </c:pt>
                <c:pt idx="5">
                  <c:v>7.876912399380517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8.7796354703018871</c:v>
                </c:pt>
                <c:pt idx="1">
                  <c:v>8.8202137665894842</c:v>
                </c:pt>
                <c:pt idx="2">
                  <c:v>8.6848198789484119</c:v>
                </c:pt>
                <c:pt idx="3">
                  <c:v>8.9642664510285019</c:v>
                </c:pt>
                <c:pt idx="4">
                  <c:v>8.854748377473463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4.3578304326869004</c:v>
                </c:pt>
                <c:pt idx="1">
                  <c:v>4.1288137621933982</c:v>
                </c:pt>
                <c:pt idx="2">
                  <c:v>4.2989851642371972</c:v>
                </c:pt>
                <c:pt idx="3">
                  <c:v>3.4367201137179642</c:v>
                </c:pt>
                <c:pt idx="4">
                  <c:v>3.9176358149791062</c:v>
                </c:pt>
                <c:pt idx="5">
                  <c:v>3.950722082730735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6.3682878076683078</c:v>
                </c:pt>
                <c:pt idx="1">
                  <c:v>6.3339306489415854</c:v>
                </c:pt>
                <c:pt idx="2">
                  <c:v>6.2866786438462876</c:v>
                </c:pt>
                <c:pt idx="3">
                  <c:v>6.109475365678831</c:v>
                </c:pt>
                <c:pt idx="4">
                  <c:v>6.3911574737424477</c:v>
                </c:pt>
                <c:pt idx="5">
                  <c:v>6.687224909312989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7.5327730733546243</c:v>
                </c:pt>
                <c:pt idx="1">
                  <c:v>7.3238885427073779</c:v>
                </c:pt>
                <c:pt idx="2">
                  <c:v>7.0687224333204153</c:v>
                </c:pt>
                <c:pt idx="3">
                  <c:v>6.5420204301745057</c:v>
                </c:pt>
                <c:pt idx="4">
                  <c:v>6.9584435835073402</c:v>
                </c:pt>
                <c:pt idx="5">
                  <c:v>7.4674775528597701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8.1397251750471469</c:v>
                </c:pt>
                <c:pt idx="1">
                  <c:v>7.4234973615047899</c:v>
                </c:pt>
                <c:pt idx="2">
                  <c:v>8.0160472515260146</c:v>
                </c:pt>
                <c:pt idx="3">
                  <c:v>7.3057247314487217</c:v>
                </c:pt>
                <c:pt idx="4">
                  <c:v>7.8515232249661366</c:v>
                </c:pt>
                <c:pt idx="5">
                  <c:v>8.2210887979386893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6.011186067200696</c:v>
                </c:pt>
                <c:pt idx="1">
                  <c:v>6.4633604738192734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8.9123456216416148</c:v>
                </c:pt>
                <c:pt idx="1">
                  <c:v>8.9450652644017588</c:v>
                </c:pt>
                <c:pt idx="2">
                  <c:v>8.962632122198503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9.2020379170754385</c:v>
                </c:pt>
                <c:pt idx="1">
                  <c:v>8.993039613576066</c:v>
                </c:pt>
                <c:pt idx="2">
                  <c:v>8.9855714967728968</c:v>
                </c:pt>
                <c:pt idx="3">
                  <c:v>9.0441962135619622</c:v>
                </c:pt>
                <c:pt idx="4">
                  <c:v>9.0967497152038685</c:v>
                </c:pt>
                <c:pt idx="5">
                  <c:v>9.0513373049407697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8.3702455203469981</c:v>
                </c:pt>
                <c:pt idx="1">
                  <c:v>7.9569622893412282</c:v>
                </c:pt>
                <c:pt idx="2">
                  <c:v>7.9331258741127071</c:v>
                </c:pt>
                <c:pt idx="3">
                  <c:v>7.9180238081425207</c:v>
                </c:pt>
                <c:pt idx="4">
                  <c:v>8.0670225237655018</c:v>
                </c:pt>
                <c:pt idx="5">
                  <c:v>8.0713755121325335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3376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RNQ | Kettering General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3376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RNQ | Kettering General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RNQ | Kettering General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Kettering General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87621562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19066386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423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28457652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40620345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72573899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93282987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7527101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12132107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39839365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78176227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06093351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Kettering General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Kettering General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423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Pain: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Hospital staff doing everything they can to control patients' pain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7695428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099392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37918800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88324992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18034656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67997037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19639506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4403749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6683610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8969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40671658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54503022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63859738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39007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25770299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55809115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2815535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9842584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256783417"/>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4003851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370243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781626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17385451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9627425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407350137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25597087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46487307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88953504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3540044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1849124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9484860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989626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85178857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0588612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29926303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84987199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94622647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504212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004780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414877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18092914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3046173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907585172"/>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4366379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93228882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12873697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9414843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0247636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583397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22130959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84823472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8299332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10057242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9004436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251751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7051437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3592537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5808119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37240362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27022781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3592369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963483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34423385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5866793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71907538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69055037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78540784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21106644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9501218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64718382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7929943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35077311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34285675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29682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88472040"/>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2396473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98665991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63111049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50977137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312067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315169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9335810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3591746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2713668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87694876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57588393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28803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4186349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21787758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7133819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1063312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3068695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12231666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61382347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60755014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54015243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5964522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34217540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8014981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568214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85212315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6251005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92091598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9767634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257945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314894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5109968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7819891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93764680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7554287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980775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13685719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468037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92026392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17100825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0415459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3285008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7718061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1271883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09313794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7363668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5361722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230267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722773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8317636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4342184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8899636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3827775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6386493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6603036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7356686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1035836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2285762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7737236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1691412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9544527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0325093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7311924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0684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9264574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2650901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2896394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6598585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3758867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0164099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6280502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1624975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0091935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7790768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5624958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4912208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1839826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1955467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8591905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4865679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905393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9874649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2840646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3746599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9990390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5294836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6992546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5986243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2178151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1401002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2173472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2679391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2669443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88904327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33342654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79672125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2098015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9601471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6453962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8419822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680630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09380124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971091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6034317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5761193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91756771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282368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8804343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70209613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072286778"/>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8746835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6620413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9552284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2544947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84807648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21543754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45612046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05105521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3802717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3569817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149060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4299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393707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1518418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914194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5673378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701942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665146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957917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7544885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870137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3617027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673846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1580197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05731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599723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8731555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427608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966714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771608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02886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94652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619271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918608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383431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3520939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044518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664745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5383130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08337619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56639935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85896406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587312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85270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53743386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3662290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150576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528439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9060318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85401444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519773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05832816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358971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356983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52658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12353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538594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741805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123545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280272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7952792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49681352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17191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1165064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22134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0137418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690281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397818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884508180"/>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65668815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16323</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Kettering General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2026-09-03T09:26:37Z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